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13/10/2022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13/10/2022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13/10/2022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13/10/2022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13/10/2022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13/10/2022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13/10/2022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13/10/2022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13/10/2022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SEPTIEMBRE 2022</a:t>
            </a:r>
          </a:p>
          <a:p>
            <a:pPr marL="0" indent="0" algn="ctr">
              <a:buNone/>
              <a:defRPr/>
            </a:pPr>
            <a:endParaRPr lang="es-CO" sz="2200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EE99F7-A848-4AE7-AE68-D8C8129DB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23" y="1679296"/>
            <a:ext cx="7403401" cy="431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38A073-1670-4D40-AA32-DEE08009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43" y="1584595"/>
            <a:ext cx="7723514" cy="444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E1738E7-34A6-4E07-A7C2-E1C5E186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22" y="1587643"/>
            <a:ext cx="7865556" cy="45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156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21648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SEPTIEMBRE 2022</dc:title>
  <dc:creator>CAMILO</dc:creator>
  <cp:lastModifiedBy>Juan David Dominguez Arrieta</cp:lastModifiedBy>
  <cp:revision>475</cp:revision>
  <cp:lastPrinted>2016-11-09T21:48:51Z</cp:lastPrinted>
  <dcterms:created xsi:type="dcterms:W3CDTF">2015-08-10T15:28:24Z</dcterms:created>
  <dcterms:modified xsi:type="dcterms:W3CDTF">2022-10-13T16:00:37Z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